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Nunito Sans" pitchFamily="2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igxZ6ZPlQjwJblzDY/wCvo5xo/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0"/>
  </p:normalViewPr>
  <p:slideViewPr>
    <p:cSldViewPr snapToGrid="0">
      <p:cViewPr varScale="1">
        <p:scale>
          <a:sx n="145" d="100"/>
          <a:sy n="145" d="100"/>
        </p:scale>
        <p:origin x="6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1074ddf7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121074ddf7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1074ddf7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121074ddf7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802c964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10802c964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1ff27109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d1ff27109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ocalhost:300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258525" y="648575"/>
            <a:ext cx="8520600" cy="105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Inwood Bagels</a:t>
            </a:r>
            <a:endParaRPr/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1931475" y="2106025"/>
            <a:ext cx="5174700" cy="48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100"/>
              <a:t>Team 2</a:t>
            </a:r>
            <a:endParaRPr sz="2100"/>
          </a:p>
        </p:txBody>
      </p:sp>
      <p:sp>
        <p:nvSpPr>
          <p:cNvPr id="56" name="Google Shape;56;p1"/>
          <p:cNvSpPr txBox="1">
            <a:spLocks noGrp="1"/>
          </p:cNvSpPr>
          <p:nvPr>
            <p:ph type="body" idx="4294967295"/>
          </p:nvPr>
        </p:nvSpPr>
        <p:spPr>
          <a:xfrm>
            <a:off x="3393450" y="2592325"/>
            <a:ext cx="2357100" cy="187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en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Gaelle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Giles - Project Manager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Charles Adams</a:t>
            </a: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Owner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Noah </a:t>
            </a:r>
            <a:r>
              <a:rPr lang="en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Ponticiello</a:t>
            </a: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DBA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Hemawsi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Gorrela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Developer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Nandu </a:t>
            </a:r>
            <a:r>
              <a:rPr lang="en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Devarasetty</a:t>
            </a: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Business Analyst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Abhilash </a:t>
            </a:r>
            <a:r>
              <a:rPr lang="en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Gubbala</a:t>
            </a: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QA Analyst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Brindavani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Pathuri</a:t>
            </a: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Tester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E5A2A7-48AA-943B-F01E-5DBE90F9F411}"/>
              </a:ext>
            </a:extLst>
          </p:cNvPr>
          <p:cNvSpPr txBox="1"/>
          <p:nvPr/>
        </p:nvSpPr>
        <p:spPr>
          <a:xfrm>
            <a:off x="1907931" y="447528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1074ddf7e_0_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28" name="Google Shape;128;g121074ddf7e_0_5"/>
          <p:cNvSpPr txBox="1">
            <a:spLocks noGrp="1"/>
          </p:cNvSpPr>
          <p:nvPr>
            <p:ph type="title" idx="4294967295"/>
          </p:nvPr>
        </p:nvSpPr>
        <p:spPr>
          <a:xfrm>
            <a:off x="358650" y="381000"/>
            <a:ext cx="74076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Code Examples - Add / delete menu items</a:t>
            </a:r>
            <a:endParaRPr/>
          </a:p>
        </p:txBody>
      </p:sp>
      <p:pic>
        <p:nvPicPr>
          <p:cNvPr id="129" name="Google Shape;129;g121074ddf7e_0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8000" y="995425"/>
            <a:ext cx="6498243" cy="406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1074ddf7e_0_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35" name="Google Shape;135;g121074ddf7e_0_12"/>
          <p:cNvSpPr txBox="1">
            <a:spLocks noGrp="1"/>
          </p:cNvSpPr>
          <p:nvPr>
            <p:ph type="title" idx="4294967295"/>
          </p:nvPr>
        </p:nvSpPr>
        <p:spPr>
          <a:xfrm>
            <a:off x="358650" y="381000"/>
            <a:ext cx="74076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Code Examples - Choose pick up or delivery</a:t>
            </a:r>
            <a:endParaRPr/>
          </a:p>
        </p:txBody>
      </p:sp>
      <p:sp>
        <p:nvSpPr>
          <p:cNvPr id="136" name="Google Shape;136;g121074ddf7e_0_12"/>
          <p:cNvSpPr txBox="1"/>
          <p:nvPr/>
        </p:nvSpPr>
        <p:spPr>
          <a:xfrm>
            <a:off x="2610650" y="218617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g121074ddf7e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3325" y="1598475"/>
            <a:ext cx="5484600" cy="290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/>
          <p:nvPr/>
        </p:nvSpPr>
        <p:spPr>
          <a:xfrm rot="-415412">
            <a:off x="7496546" y="3033579"/>
            <a:ext cx="540836" cy="48611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 rot="2466588">
            <a:off x="5292570" y="2066641"/>
            <a:ext cx="439576" cy="41972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 rot="-1609360">
            <a:off x="6219880" y="2222185"/>
            <a:ext cx="316318" cy="30203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/>
          <p:nvPr/>
        </p:nvSpPr>
        <p:spPr>
          <a:xfrm rot="2926260">
            <a:off x="8082062" y="2417615"/>
            <a:ext cx="236901" cy="2262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/>
          <p:nvPr/>
        </p:nvSpPr>
        <p:spPr>
          <a:xfrm rot="-1609447">
            <a:off x="7096239" y="902262"/>
            <a:ext cx="213441" cy="20380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7" name="Google Shape;67;p2"/>
          <p:cNvSpPr/>
          <p:nvPr/>
        </p:nvSpPr>
        <p:spPr>
          <a:xfrm rot="1941036">
            <a:off x="7228588" y="1881050"/>
            <a:ext cx="540838" cy="4861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/>
          <p:nvPr/>
        </p:nvSpPr>
        <p:spPr>
          <a:xfrm rot="-2700000">
            <a:off x="6135904" y="3052954"/>
            <a:ext cx="595442" cy="60960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 rot="1374814">
            <a:off x="5873689" y="1090040"/>
            <a:ext cx="663572" cy="61994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 rot="2926476">
            <a:off x="6930319" y="2573463"/>
            <a:ext cx="289541" cy="24997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 txBox="1">
            <a:spLocks noGrp="1"/>
          </p:cNvSpPr>
          <p:nvPr>
            <p:ph type="body" idx="4294967295"/>
          </p:nvPr>
        </p:nvSpPr>
        <p:spPr>
          <a:xfrm>
            <a:off x="394050" y="3783800"/>
            <a:ext cx="5774700" cy="110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600" b="1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GitHub URL:</a:t>
            </a:r>
            <a:br>
              <a:rPr lang="en" sz="2200" b="1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 sz="2200" b="1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</a:rPr>
              <a:t>https://github.com/Team2-Inwood-Bagels</a:t>
            </a:r>
            <a:endParaRPr sz="2200" b="1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</a:pP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 idx="4294967295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Organization Overview</a:t>
            </a:r>
            <a:endParaRPr/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425" y="929700"/>
            <a:ext cx="7302676" cy="406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title" idx="4294967295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Organization Overview</a:t>
            </a:r>
            <a:endParaRPr/>
          </a:p>
        </p:txBody>
      </p:sp>
      <p:pic>
        <p:nvPicPr>
          <p:cNvPr id="85" name="Google Shape;85;p4"/>
          <p:cNvPicPr preferRelativeResize="0"/>
          <p:nvPr/>
        </p:nvPicPr>
        <p:blipFill rotWithShape="1">
          <a:blip r:embed="rId4">
            <a:alphaModFix/>
          </a:blip>
          <a:srcRect l="5996" t="14022" r="14156" b="11628"/>
          <a:stretch/>
        </p:blipFill>
        <p:spPr>
          <a:xfrm>
            <a:off x="2062725" y="1022450"/>
            <a:ext cx="7081277" cy="41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 idx="4294967295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Repository Structure</a:t>
            </a:r>
            <a:endParaRPr/>
          </a:p>
        </p:txBody>
      </p:sp>
      <p:pic>
        <p:nvPicPr>
          <p:cNvPr id="92" name="Google Shape;92;p5"/>
          <p:cNvPicPr preferRelativeResize="0"/>
          <p:nvPr/>
        </p:nvPicPr>
        <p:blipFill rotWithShape="1">
          <a:blip r:embed="rId4">
            <a:alphaModFix/>
          </a:blip>
          <a:srcRect l="6164" t="17953" r="12189" b="14245"/>
          <a:stretch/>
        </p:blipFill>
        <p:spPr>
          <a:xfrm>
            <a:off x="1364725" y="1105775"/>
            <a:ext cx="7779277" cy="40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802c964a3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8" name="Google Shape;98;g10802c964a3_0_0"/>
          <p:cNvSpPr txBox="1">
            <a:spLocks noGrp="1"/>
          </p:cNvSpPr>
          <p:nvPr>
            <p:ph type="title" idx="4294967295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Documentation Folder</a:t>
            </a:r>
            <a:endParaRPr/>
          </a:p>
        </p:txBody>
      </p:sp>
      <p:pic>
        <p:nvPicPr>
          <p:cNvPr id="99" name="Google Shape;99;g10802c964a3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2662" y="1037492"/>
            <a:ext cx="7702822" cy="38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 idx="4294967295"/>
          </p:nvPr>
        </p:nvSpPr>
        <p:spPr>
          <a:xfrm>
            <a:off x="358650" y="381000"/>
            <a:ext cx="79356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Testing on branches before merging PRs</a:t>
            </a:r>
            <a:endParaRPr/>
          </a:p>
        </p:txBody>
      </p:sp>
      <p:pic>
        <p:nvPicPr>
          <p:cNvPr id="106" name="Google Shape;10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150" y="1168250"/>
            <a:ext cx="7877688" cy="3581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title"/>
          </p:nvPr>
        </p:nvSpPr>
        <p:spPr>
          <a:xfrm>
            <a:off x="311700" y="233925"/>
            <a:ext cx="2808000" cy="79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Build &amp; Run Precedures </a:t>
            </a:r>
            <a:endParaRPr/>
          </a:p>
        </p:txBody>
      </p:sp>
      <p:sp>
        <p:nvSpPr>
          <p:cNvPr id="113" name="Google Shape;113;p7"/>
          <p:cNvSpPr txBox="1">
            <a:spLocks noGrp="1"/>
          </p:cNvSpPr>
          <p:nvPr>
            <p:ph type="body" idx="1"/>
          </p:nvPr>
        </p:nvSpPr>
        <p:spPr>
          <a:xfrm>
            <a:off x="311700" y="1276200"/>
            <a:ext cx="4154100" cy="31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 b="1"/>
              <a:t>Node.js should be installed on the machine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 sz="1600" b="1"/>
              <a:t>Clone from the GitHUB remote repository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b="1"/>
              <a:t>Open the Project in the Text Editor of your choice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b="1"/>
              <a:t>Be sure to be in a /Client folder </a:t>
            </a:r>
            <a:endParaRPr sz="1600" b="1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Char char="-"/>
            </a:pPr>
            <a:r>
              <a:rPr lang="en" sz="1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cd Client</a:t>
            </a:r>
            <a:endParaRPr sz="16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body" idx="1"/>
          </p:nvPr>
        </p:nvSpPr>
        <p:spPr>
          <a:xfrm>
            <a:off x="4901600" y="1276200"/>
            <a:ext cx="3923400" cy="3179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22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00" b="1"/>
              <a:t>Run </a:t>
            </a:r>
            <a:r>
              <a:rPr lang="en" sz="1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npm install</a:t>
            </a:r>
            <a:r>
              <a:rPr lang="en" sz="16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/>
              <a:t>in the Terminal window</a:t>
            </a:r>
            <a:endParaRPr sz="1600" b="1"/>
          </a:p>
          <a:p>
            <a:pPr marL="457200" lvl="0" indent="-322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00" b="1"/>
              <a:t>Run </a:t>
            </a:r>
            <a:r>
              <a:rPr lang="en" sz="1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npm start</a:t>
            </a:r>
            <a:r>
              <a:rPr lang="en" sz="16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/>
              <a:t>in the Terminal window</a:t>
            </a:r>
            <a:endParaRPr sz="1600" b="1"/>
          </a:p>
          <a:p>
            <a:pPr marL="457200" lvl="0" indent="-322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00" b="1"/>
              <a:t>Open the browser window and </a:t>
            </a:r>
            <a:r>
              <a:rPr lang="en" sz="1600" b="1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http://localhost:3000/</a:t>
            </a:r>
            <a:endParaRPr sz="16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22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ourier New"/>
              <a:buChar char="-"/>
            </a:pPr>
            <a:r>
              <a:rPr lang="en" sz="1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Important: </a:t>
            </a:r>
            <a:r>
              <a:rPr lang="en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configuration file with the API keys and other credentials are not stored in a public GitHUB repo. In order to maintain it, please, reach out to the Lead Developer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1ff27109b_0_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20" name="Google Shape;120;gd1ff27109b_0_10"/>
          <p:cNvSpPr txBox="1">
            <a:spLocks noGrp="1"/>
          </p:cNvSpPr>
          <p:nvPr>
            <p:ph type="title"/>
          </p:nvPr>
        </p:nvSpPr>
        <p:spPr>
          <a:xfrm>
            <a:off x="311700" y="233925"/>
            <a:ext cx="3997200" cy="79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Working on User Stories Procedure And Testing</a:t>
            </a:r>
            <a:endParaRPr/>
          </a:p>
        </p:txBody>
      </p:sp>
      <p:sp>
        <p:nvSpPr>
          <p:cNvPr id="121" name="Google Shape;121;gd1ff27109b_0_10"/>
          <p:cNvSpPr txBox="1">
            <a:spLocks noGrp="1"/>
          </p:cNvSpPr>
          <p:nvPr>
            <p:ph type="body" idx="1"/>
          </p:nvPr>
        </p:nvSpPr>
        <p:spPr>
          <a:xfrm>
            <a:off x="311700" y="1276200"/>
            <a:ext cx="4154100" cy="31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 sz="1600" b="1"/>
              <a:t>Create a branch from main branch starting with the name of the developer followed by slash with the description of the task</a:t>
            </a:r>
            <a:endParaRPr sz="1600" b="1"/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 sz="1600" b="1"/>
              <a:t>git checkout -b’masha/cart’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b="1"/>
              <a:t>Work, commit, OPen a Pull Request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b="1"/>
              <a:t>Reach out to QA to ask to do a smoke test</a:t>
            </a:r>
            <a:endParaRPr sz="16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endParaRPr/>
          </a:p>
        </p:txBody>
      </p:sp>
      <p:sp>
        <p:nvSpPr>
          <p:cNvPr id="122" name="Google Shape;122;gd1ff27109b_0_10"/>
          <p:cNvSpPr txBox="1">
            <a:spLocks noGrp="1"/>
          </p:cNvSpPr>
          <p:nvPr>
            <p:ph type="body" idx="1"/>
          </p:nvPr>
        </p:nvSpPr>
        <p:spPr>
          <a:xfrm>
            <a:off x="4901600" y="1276200"/>
            <a:ext cx="3923400" cy="3179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b="1"/>
              <a:t>Ask another developer to Review a PR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b="1"/>
              <a:t>Address comments in a review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b="1"/>
              <a:t>Address comments of QA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b="1"/>
              <a:t>When everything is ok, merge it to main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b="1"/>
              <a:t>Before starting to work,  always run</a:t>
            </a:r>
            <a:endParaRPr sz="1600" b="1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b="1"/>
              <a:t>git fetch</a:t>
            </a:r>
            <a:endParaRPr sz="1600" b="1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b="1"/>
              <a:t>git pull</a:t>
            </a:r>
            <a:endParaRPr sz="1600"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Microsoft Macintosh PowerPoint</Application>
  <PresentationFormat>On-screen Show (16:9)</PresentationFormat>
  <Paragraphs>50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Nunito Sans</vt:lpstr>
      <vt:lpstr>Courier New</vt:lpstr>
      <vt:lpstr>Simple Light</vt:lpstr>
      <vt:lpstr>Inwood Bagels</vt:lpstr>
      <vt:lpstr>PowerPoint Presentation</vt:lpstr>
      <vt:lpstr>Organization Overview</vt:lpstr>
      <vt:lpstr>Organization Overview</vt:lpstr>
      <vt:lpstr>Repository Structure</vt:lpstr>
      <vt:lpstr>Documentation Folder</vt:lpstr>
      <vt:lpstr>Testing on branches before merging PRs</vt:lpstr>
      <vt:lpstr>Build &amp; Run Precedures </vt:lpstr>
      <vt:lpstr>Working on User Stories Procedure And Testing</vt:lpstr>
      <vt:lpstr>Code Examples - Add / delete menu items</vt:lpstr>
      <vt:lpstr>Code Examples - Choose pick up or delivery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Inwood Bagels</dc:title>
  <cp:lastModifiedBy>Gaelle Gilles</cp:lastModifiedBy>
  <cp:revision>2</cp:revision>
  <dcterms:modified xsi:type="dcterms:W3CDTF">2022-04-22T00:18:20Z</dcterms:modified>
</cp:coreProperties>
</file>